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3A63"/>
    <a:srgbClr val="008D11"/>
    <a:srgbClr val="133F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CCE75-D19D-41C5-8E6C-D840EB881E74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082B9-9A74-4740-80F6-967A964E5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1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82B9-9A74-4740-80F6-967A964E5A4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88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79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3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06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45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13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2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51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48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29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06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BD526-E200-4C15-99C4-46BF80A55C96}" type="datetimeFigureOut">
              <a:rPr lang="cs-CZ" smtClean="0"/>
              <a:t>12.7.2018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E9EE-1A14-4FAD-AF0B-B65344D1A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46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-1456358" y="-483440"/>
            <a:ext cx="11340000" cy="7524000"/>
          </a:xfrm>
          <a:prstGeom prst="rect">
            <a:avLst/>
          </a:prstGeom>
          <a:noFill/>
          <a:ln w="63500">
            <a:solidFill>
              <a:srgbClr val="563A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008D11"/>
                </a:solidFill>
              </a:ln>
              <a:solidFill>
                <a:srgbClr val="008D1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" t="-87" b="722"/>
          <a:stretch/>
        </p:blipFill>
        <p:spPr bwMode="auto">
          <a:xfrm>
            <a:off x="-1439408" y="-471440"/>
            <a:ext cx="11302736" cy="751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-1476672" y="6597408"/>
            <a:ext cx="11340000" cy="504000"/>
          </a:xfrm>
          <a:prstGeom prst="rect">
            <a:avLst/>
          </a:prstGeom>
          <a:solidFill>
            <a:srgbClr val="563A6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9408" y="-471440"/>
            <a:ext cx="11302736" cy="714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2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</Words>
  <Application>Microsoft Office PowerPoint</Application>
  <PresentationFormat>Předvádění na obrazovce 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Weiszová</dc:creator>
  <cp:lastModifiedBy>Veronika Galgaňáková</cp:lastModifiedBy>
  <cp:revision>16</cp:revision>
  <dcterms:created xsi:type="dcterms:W3CDTF">2017-07-04T06:11:12Z</dcterms:created>
  <dcterms:modified xsi:type="dcterms:W3CDTF">2018-07-12T07:36:35Z</dcterms:modified>
</cp:coreProperties>
</file>